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F70A-5EB9-422B-B753-18534D630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14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BDB8-5010-4CC9-9816-B1582EA7A59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2-04-58\Toan\Tuan-27\27-3\Beethoven's%20Symphony%20No.%209%20(Scherzo)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866"/>
            <a:ext cx="8153400" cy="6191534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495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TOÁN </a:t>
            </a:r>
            <a:r>
              <a:rPr lang="en-US" sz="3600" b="1" i="1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LỚP 5</a:t>
            </a:r>
            <a:endParaRPr lang="en-US" sz="3600" b="1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WordArt 4" descr="Divot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6244988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kern="10" dirty="0">
              <a:ln w="9525">
                <a:round/>
                <a:headEnd/>
                <a:tailEnd/>
              </a:ln>
              <a:pattFill prst="divot">
                <a:fgClr>
                  <a:srgbClr val="FFFF00"/>
                </a:fgClr>
                <a:bgClr>
                  <a:srgbClr val="FF00FF"/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04800" y="533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FF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FF00FF"/>
                </a:solidFill>
                <a:latin typeface="Arial" charset="0"/>
              </a:rPr>
              <a:t> 4: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068750"/>
            <a:ext cx="8610600" cy="2590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1phút 15giây = 75giây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kăng-gu-ru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14 x 75 = 1050(m)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Đáp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: 1050m</a:t>
            </a: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3733800" y="1307887"/>
            <a:ext cx="13239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Giải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7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048000"/>
            <a:ext cx="6858000" cy="2819400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3600" dirty="0" err="1" smtClean="0">
                <a:latin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lvl="3" eaLnBrk="1" hangingPunct="1">
              <a:buFontTx/>
              <a:buBlip>
                <a:blip r:embed="rId2"/>
              </a:buBlip>
            </a:pPr>
            <a:r>
              <a:rPr lang="en-US" sz="3600" dirty="0" err="1" smtClean="0">
                <a:solidFill>
                  <a:srgbClr val="00FFFF"/>
                </a:solidFill>
                <a:latin typeface="Times New Roman" pitchFamily="18" charset="0"/>
              </a:rPr>
              <a:t>Quãng</a:t>
            </a:r>
            <a:r>
              <a:rPr lang="en-US" sz="3600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FF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3600" dirty="0" err="1" smtClean="0">
                <a:latin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lvl="3" eaLnBrk="1" hangingPunct="1">
              <a:buFontTx/>
              <a:buBlip>
                <a:blip r:embed="rId2"/>
              </a:buBlip>
            </a:pPr>
            <a:r>
              <a:rPr lang="en-US" sz="3600" dirty="0" err="1" smtClean="0">
                <a:solidFill>
                  <a:srgbClr val="00FFFF"/>
                </a:solidFill>
                <a:latin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FF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9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J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g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689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875"/>
            <a:ext cx="9261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1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8488" y="3367087"/>
            <a:ext cx="6858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7087" y="3367087"/>
            <a:ext cx="6858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fd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763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91988" y="2286000"/>
            <a:ext cx="6324600" cy="1219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dirty="0" err="1" smtClean="0">
                <a:latin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quãng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3505200"/>
            <a:ext cx="861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quãng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S = v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x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8764" y="1558035"/>
            <a:ext cx="374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02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 descr="Divot"/>
          <p:cNvSpPr>
            <a:spLocks noChangeArrowheads="1" noChangeShapeType="1" noTextEdit="1"/>
          </p:cNvSpPr>
          <p:nvPr/>
        </p:nvSpPr>
        <p:spPr bwMode="auto">
          <a:xfrm>
            <a:off x="765412" y="2209800"/>
            <a:ext cx="7696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pattFill prst="divot">
                  <a:fgClr>
                    <a:srgbClr val="FFFF00"/>
                  </a:fgClr>
                  <a:bgClr>
                    <a:srgbClr val="FF00FF"/>
                  </a:bgClr>
                </a:patt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kern="10" dirty="0">
              <a:ln w="9525">
                <a:round/>
                <a:headEnd/>
                <a:tailEnd/>
              </a:ln>
              <a:pattFill prst="divot">
                <a:fgClr>
                  <a:srgbClr val="FFFF00"/>
                </a:fgClr>
                <a:bgClr>
                  <a:srgbClr val="FF00FF"/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172200" y="5715000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4000" dirty="0" err="1">
                <a:latin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</a:rPr>
              <a:t> 141</a:t>
            </a:r>
          </a:p>
        </p:txBody>
      </p:sp>
    </p:spTree>
    <p:extLst>
      <p:ext uri="{BB962C8B-B14F-4D97-AF65-F5344CB8AC3E}">
        <p14:creationId xmlns:p14="http://schemas.microsoft.com/office/powerpoint/2010/main" val="15940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776" y="685800"/>
            <a:ext cx="7696200" cy="1143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km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34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1562880"/>
              </p:ext>
            </p:extLst>
          </p:nvPr>
        </p:nvGraphicFramePr>
        <p:xfrm>
          <a:off x="152400" y="2462761"/>
          <a:ext cx="8686800" cy="1920876"/>
        </p:xfrm>
        <a:graphic>
          <a:graphicData uri="http://schemas.openxmlformats.org/drawingml/2006/table">
            <a:tbl>
              <a:tblPr/>
              <a:tblGrid>
                <a:gridCol w="631825"/>
                <a:gridCol w="2606675"/>
                <a:gridCol w="2921000"/>
                <a:gridCol w="2527300"/>
              </a:tblGrid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32,5km/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210m/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36km/giờ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4giờ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6159500" y="3758161"/>
            <a:ext cx="252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24km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238500" y="3758161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1,47km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631825" y="375816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130km</a:t>
            </a:r>
          </a:p>
        </p:txBody>
      </p:sp>
    </p:spTree>
    <p:extLst>
      <p:ext uri="{BB962C8B-B14F-4D97-AF65-F5344CB8AC3E}">
        <p14:creationId xmlns:p14="http://schemas.microsoft.com/office/powerpoint/2010/main" val="2548271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2321" grpId="0"/>
      <p:bldP spid="12322" grpId="0"/>
      <p:bldP spid="12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371600" y="4030662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380699" y="380206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391400" y="37869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66800" y="334486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086600" y="334486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1000" y="4183062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7giờ30phút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4259262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12giờ15phút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48000" y="4183062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V = 46km/giờ</a:t>
            </a:r>
          </a:p>
        </p:txBody>
      </p:sp>
      <p:sp>
        <p:nvSpPr>
          <p:cNvPr id="27661" name="AutoShape 13"/>
          <p:cNvSpPr>
            <a:spLocks/>
          </p:cNvSpPr>
          <p:nvPr/>
        </p:nvSpPr>
        <p:spPr bwMode="auto">
          <a:xfrm rot="-5400000">
            <a:off x="4229100" y="1096962"/>
            <a:ext cx="228600" cy="5638800"/>
          </a:xfrm>
          <a:prstGeom prst="rightBracket">
            <a:avLst>
              <a:gd name="adj" fmla="val 1233333"/>
            </a:avLst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62300" y="305628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303213" y="1287462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7giờ30phút,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12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 15phút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</a:rPr>
              <a:t> 46km/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</a:rPr>
              <a:t> AB.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9066213" y="-152400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9066213" y="-152400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283691" y="811212"/>
            <a:ext cx="342900" cy="5981700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32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/>
      <p:bldP spid="27657" grpId="0"/>
      <p:bldP spid="27658" grpId="0"/>
      <p:bldP spid="27659" grpId="0"/>
      <p:bldP spid="27660" grpId="0"/>
      <p:bldP spid="27661" grpId="0" animBg="1"/>
      <p:bldP spid="27662" grpId="0"/>
      <p:bldP spid="7181" grpId="0"/>
      <p:bldP spid="2766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8610600" cy="3581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</a:rPr>
              <a:t>tô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</a:rPr>
              <a:t> B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  12giờ 15phút – 7giờ 30phút = 4giờ 45phút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		4giờ 45phút = 4,75giờ.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</a:rPr>
              <a:t>Quãng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</a:rPr>
              <a:t> B </a:t>
            </a:r>
            <a:r>
              <a:rPr lang="en-US" dirty="0" err="1" smtClean="0">
                <a:latin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          46 x 4,75 = 218,5(km)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				</a:t>
            </a:r>
            <a:r>
              <a:rPr lang="en-US" dirty="0" err="1" smtClean="0">
                <a:latin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</a:rPr>
              <a:t>: 218,5km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820738" y="1752600"/>
            <a:ext cx="67992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820738" y="1525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7620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92138" y="11120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413009" y="10927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33400" y="1905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7giờ30phút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508750" y="198120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12giờ15phút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155950" y="190500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V = 46km/giờ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079750" y="117475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304800" y="761206"/>
            <a:ext cx="1379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</a:rPr>
              <a:t>Bài</a:t>
            </a:r>
            <a:r>
              <a:rPr lang="en-US" sz="3200" b="1" dirty="0">
                <a:solidFill>
                  <a:srgbClr val="FF00FF"/>
                </a:solidFill>
              </a:rPr>
              <a:t>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3475" y="256063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048919" y="-1874043"/>
            <a:ext cx="342900" cy="6799262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44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12761" y="2286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3: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Ong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mật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bay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vận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8km/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giờ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Tính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quãng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ong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mật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bay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15phút.</a:t>
            </a:r>
            <a:endParaRPr lang="en-US" sz="36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514600" y="3086669"/>
            <a:ext cx="624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" y="2971800"/>
            <a:ext cx="373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8km/giờ 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= 15 phút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19600" y="2019869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 = ? km</a:t>
            </a:r>
          </a:p>
        </p:txBody>
      </p:sp>
      <p:sp>
        <p:nvSpPr>
          <p:cNvPr id="17423" name="AutoShape 15"/>
          <p:cNvSpPr>
            <a:spLocks/>
          </p:cNvSpPr>
          <p:nvPr/>
        </p:nvSpPr>
        <p:spPr bwMode="auto">
          <a:xfrm rot="-5400000">
            <a:off x="5467350" y="-247081"/>
            <a:ext cx="342900" cy="6248400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2672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3600" smtClean="0">
                <a:latin typeface="Times New Roman" pitchFamily="18" charset="0"/>
              </a:rPr>
              <a:t>15phút = 0,25giờ</a:t>
            </a:r>
          </a:p>
          <a:p>
            <a:pPr algn="ctr">
              <a:buFontTx/>
              <a:buNone/>
            </a:pPr>
            <a:r>
              <a:rPr lang="en-US" sz="3600" smtClean="0">
                <a:latin typeface="Times New Roman" pitchFamily="18" charset="0"/>
              </a:rPr>
              <a:t>Quãng đường ong mật bay trong 15phút:</a:t>
            </a:r>
          </a:p>
          <a:p>
            <a:pPr algn="ctr">
              <a:buFontTx/>
              <a:buNone/>
            </a:pPr>
            <a:r>
              <a:rPr lang="en-US" sz="3600" smtClean="0">
                <a:latin typeface="Times New Roman" pitchFamily="18" charset="0"/>
              </a:rPr>
              <a:t>8 x 0,25 = 2(km)</a:t>
            </a:r>
          </a:p>
          <a:p>
            <a:pPr algn="ctr">
              <a:buFontTx/>
              <a:buNone/>
            </a:pPr>
            <a:r>
              <a:rPr lang="en-US" sz="3600" smtClean="0">
                <a:latin typeface="Times New Roman" pitchFamily="18" charset="0"/>
              </a:rPr>
              <a:t>				Đáp số: 2km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3657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/>
      <p:bldP spid="17422" grpId="0"/>
      <p:bldP spid="174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Times New Roman" pitchFamily="18" charset="0"/>
              </a:rPr>
              <a:t>Trò chơi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77724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05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FFFF00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Ai nhanh nhất</a:t>
            </a:r>
          </a:p>
        </p:txBody>
      </p:sp>
      <p:pic>
        <p:nvPicPr>
          <p:cNvPr id="11268" name="Picture 6" descr="elepha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elepha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elepha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elepha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67400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elepha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42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 4: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Kăng-gu-ru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di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chuyển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vừa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chạy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vừa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nhảy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vận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14m/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giây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Tính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quãng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di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chuyển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kăng-gu-ru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1phút 15giây.</a:t>
            </a:r>
            <a:endParaRPr lang="en-US" sz="36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3737293"/>
            <a:ext cx="25146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876800" y="3720529"/>
            <a:ext cx="25146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1005m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3352800" y="5174191"/>
            <a:ext cx="25146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52800" y="5184273"/>
            <a:ext cx="2514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</p:spTree>
    <p:extLst>
      <p:ext uri="{BB962C8B-B14F-4D97-AF65-F5344CB8AC3E}">
        <p14:creationId xmlns:p14="http://schemas.microsoft.com/office/powerpoint/2010/main" val="2027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270</Words>
  <Application>Microsoft Office PowerPoint</Application>
  <PresentationFormat>On-screen Show (4:3)</PresentationFormat>
  <Paragraphs>69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Mrs Oanh</cp:lastModifiedBy>
  <cp:revision>10</cp:revision>
  <dcterms:created xsi:type="dcterms:W3CDTF">2016-02-25T15:40:36Z</dcterms:created>
  <dcterms:modified xsi:type="dcterms:W3CDTF">2017-03-09T05:53:18Z</dcterms:modified>
</cp:coreProperties>
</file>